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Bad Script"/>
      <p:regular r:id="rId20"/>
    </p:embeddedFont>
    <p:embeddedFont>
      <p:font typeface="Rosarivo"/>
      <p:regular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TTcvtls1rfza/xQw86A+cLIic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771A65-FAC6-4A76-95B4-6F9C029F4C87}">
  <a:tblStyle styleId="{5F771A65-FAC6-4A76-95B4-6F9C029F4C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dScript-regular.fntdata"/><Relationship Id="rId11" Type="http://schemas.openxmlformats.org/officeDocument/2006/relationships/slide" Target="slides/slide6.xml"/><Relationship Id="rId22" Type="http://schemas.openxmlformats.org/officeDocument/2006/relationships/font" Target="fonts/Rosarivo-italic.fntdata"/><Relationship Id="rId10" Type="http://schemas.openxmlformats.org/officeDocument/2006/relationships/slide" Target="slides/slide5.xml"/><Relationship Id="rId21" Type="http://schemas.openxmlformats.org/officeDocument/2006/relationships/font" Target="fonts/Rosariv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" name="Google Shape;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9" name="Google Shape;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5"/>
          <p:cNvSpPr txBox="1"/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/>
          <p:nvPr>
            <p:ph idx="2" type="pic"/>
          </p:nvPr>
        </p:nvSpPr>
        <p:spPr>
          <a:xfrm>
            <a:off x="1184744" y="698261"/>
            <a:ext cx="9822532" cy="3214136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7" name="Google Shape;8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6"/>
          <p:cNvSpPr txBox="1"/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2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7"/>
          <p:cNvSpPr txBox="1"/>
          <p:nvPr>
            <p:ph idx="2" type="body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7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1" name="Google Shape;11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/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29"/>
          <p:cNvSpPr txBox="1"/>
          <p:nvPr>
            <p:ph idx="3" type="body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9"/>
          <p:cNvSpPr txBox="1"/>
          <p:nvPr>
            <p:ph idx="4" type="body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29"/>
          <p:cNvSpPr txBox="1"/>
          <p:nvPr>
            <p:ph idx="5" type="body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9"/>
          <p:cNvSpPr txBox="1"/>
          <p:nvPr>
            <p:ph idx="6" type="body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3" name="Google Shape;12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 txBox="1"/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30"/>
          <p:cNvSpPr/>
          <p:nvPr>
            <p:ph idx="2" type="pic"/>
          </p:nvPr>
        </p:nvSpPr>
        <p:spPr>
          <a:xfrm>
            <a:off x="913774" y="2367093"/>
            <a:ext cx="3296409" cy="1524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30"/>
          <p:cNvSpPr txBox="1"/>
          <p:nvPr>
            <p:ph idx="3" type="body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30"/>
          <p:cNvSpPr txBox="1"/>
          <p:nvPr>
            <p:ph idx="4" type="body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30"/>
          <p:cNvSpPr/>
          <p:nvPr>
            <p:ph idx="5" type="pic"/>
          </p:nvPr>
        </p:nvSpPr>
        <p:spPr>
          <a:xfrm>
            <a:off x="4441348" y="2367093"/>
            <a:ext cx="3303352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30"/>
          <p:cNvSpPr txBox="1"/>
          <p:nvPr>
            <p:ph idx="6" type="body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1" name="Google Shape;131;p30"/>
          <p:cNvSpPr txBox="1"/>
          <p:nvPr>
            <p:ph idx="7" type="body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0"/>
          <p:cNvSpPr/>
          <p:nvPr>
            <p:ph idx="8" type="pic"/>
          </p:nvPr>
        </p:nvSpPr>
        <p:spPr>
          <a:xfrm>
            <a:off x="7973298" y="2367093"/>
            <a:ext cx="3304928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30"/>
          <p:cNvSpPr txBox="1"/>
          <p:nvPr>
            <p:ph idx="9" type="body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8" name="Google Shape;1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5" name="Google Shape;14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25" name="Google Shape;2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8"/>
          <p:cNvSpPr txBox="1"/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subTitle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2" name="Google Shape;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9"/>
          <p:cNvSpPr txBox="1"/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2" type="body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7" name="Google Shape;5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3" name="Google Shape;6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3"/>
          <p:cNvSpPr txBox="1"/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" type="body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2" type="body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1" name="Google Shape;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4"/>
          <p:cNvSpPr txBox="1"/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/>
          <p:nvPr>
            <p:ph idx="2" type="pic"/>
          </p:nvPr>
        </p:nvSpPr>
        <p:spPr>
          <a:xfrm>
            <a:off x="7424803" y="609601"/>
            <a:ext cx="3255358" cy="51816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>
            <p:ph type="title"/>
          </p:nvPr>
        </p:nvSpPr>
        <p:spPr>
          <a:xfrm>
            <a:off x="114785" y="671783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sarivo"/>
              <a:buNone/>
            </a:pPr>
            <a:r>
              <a:rPr lang="en-US" sz="5400">
                <a:latin typeface="Rosarivo"/>
                <a:ea typeface="Rosarivo"/>
                <a:cs typeface="Rosarivo"/>
                <a:sym typeface="Rosarivo"/>
              </a:rPr>
              <a:t>LINUX DEVICE DRIVER</a:t>
            </a:r>
            <a:endParaRPr sz="5400">
              <a:latin typeface="Rosarivo"/>
              <a:ea typeface="Rosarivo"/>
              <a:cs typeface="Rosarivo"/>
              <a:sym typeface="Rosarivo"/>
            </a:endParaRPr>
          </a:p>
        </p:txBody>
      </p:sp>
      <p:sp>
        <p:nvSpPr>
          <p:cNvPr id="156" name="Google Shape;156;p1"/>
          <p:cNvSpPr txBox="1"/>
          <p:nvPr>
            <p:ph idx="1" type="body"/>
          </p:nvPr>
        </p:nvSpPr>
        <p:spPr>
          <a:xfrm>
            <a:off x="194683" y="2938508"/>
            <a:ext cx="10363826" cy="2861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/>
              <a:t>DAY 25 PPT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                        -SUBITHRA S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    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b="21812" l="20389" r="50000" t="35211"/>
          <a:stretch/>
        </p:blipFill>
        <p:spPr>
          <a:xfrm>
            <a:off x="2334828" y="1340528"/>
            <a:ext cx="6489576" cy="391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23624" l="20534" r="47500" t="35080"/>
          <a:stretch/>
        </p:blipFill>
        <p:spPr>
          <a:xfrm>
            <a:off x="1464815" y="1542091"/>
            <a:ext cx="7963270" cy="377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2"/>
          <p:cNvPicPr preferRelativeResize="0"/>
          <p:nvPr/>
        </p:nvPicPr>
        <p:blipFill rotWithShape="1">
          <a:blip r:embed="rId3">
            <a:alphaModFix/>
          </a:blip>
          <a:srcRect b="26514" l="20946" r="46481" t="35073"/>
          <a:stretch/>
        </p:blipFill>
        <p:spPr>
          <a:xfrm>
            <a:off x="1935332" y="1305018"/>
            <a:ext cx="8771526" cy="411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 b="0" l="7354" r="7451" t="10486"/>
          <a:stretch/>
        </p:blipFill>
        <p:spPr>
          <a:xfrm>
            <a:off x="1013540" y="1331651"/>
            <a:ext cx="7517902" cy="44432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13"/>
          <p:cNvGraphicFramePr/>
          <p:nvPr/>
        </p:nvGraphicFramePr>
        <p:xfrm>
          <a:off x="8781791" y="28598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{5F771A65-FAC6-4A76-95B4-6F9C029F4C87}</a:tableStyleId>
              </a:tblPr>
              <a:tblGrid>
                <a:gridCol w="2643775"/>
              </a:tblGrid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make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sudo insmod double_integer.ko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dmesg |tail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sudo mknod /dev/double_integer c 240 0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sudo su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make user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./user</a:t>
                      </a:r>
                      <a:endParaRPr/>
                    </a:p>
                  </a:txBody>
                  <a:tcPr marT="15250" marB="15250" marR="22850" marL="2285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28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97028" y="2473624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>
                <a:latin typeface="Bad Script"/>
                <a:ea typeface="Bad Script"/>
                <a:cs typeface="Bad Script"/>
                <a:sym typeface="Bad Script"/>
              </a:rPr>
              <a:t>THANK YOU</a:t>
            </a:r>
            <a:endParaRPr sz="7200">
              <a:latin typeface="Bad Script"/>
              <a:ea typeface="Bad Script"/>
              <a:cs typeface="Bad Script"/>
              <a:sym typeface="Bad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701336" y="991274"/>
            <a:ext cx="10599938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Kernel Module: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kernel module is a loadable piece of code that can be added to or removed from the running kernel without rebooting the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Modules extend the functionality of the kernel, providing support for new hardware, file systems, or system services.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They can be developed independently and plugged into the kernel as needed.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Character Device: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Linux, devices can be broadly categorized into character devices, block devices, and network devices.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character device allows data to be read or written sequentially, byte by byte, without buffering.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Examples of character devices include keyboards, mice, serial ports, and devices accessed through /dev/.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Kernel Space vs. User Space: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kernel space is the privileged area of memory where the core functions of the operating system execute.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space is where user applications and programs run, isolated from direct access to hardware and kernel data structures.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Kernel modules bridge the gap between kernel space and user space, providing controlled access to system resources.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/>
        </p:nvSpPr>
        <p:spPr>
          <a:xfrm>
            <a:off x="470517" y="199565"/>
            <a:ext cx="8671263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Device Registration: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a kernel module is loaded, it typically registers a device with the kernel. This involves obtaining a major number, which identifies the device type, and optionally, a minor number for specific instances of the device.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device registration process involves defining the device's file operations (such as open, close, read, and write) through a struct file_operations.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File Operations: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File operations define how the device interacts with user-space programs. For instance, open and release handle device open and close operations, while read and write manage data transfer.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Accessing the Device: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Once registered, the device appears as a file in the /dev/ directory (e.g., /dev/my_device). User-space programs can access the device using standard file operations like open(), read(), write(), and close().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Transfer: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transfer between user space and the device occurs through system calls like read() and write(). Kernel functions like copy_to_user() and copy_from_user() ensure safe data transfer between kernel and user space.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"/>
          <p:cNvPicPr preferRelativeResize="0"/>
          <p:nvPr/>
        </p:nvPicPr>
        <p:blipFill rotWithShape="1">
          <a:blip r:embed="rId3">
            <a:alphaModFix/>
          </a:blip>
          <a:srcRect b="32676" l="20099" r="49000" t="37590"/>
          <a:stretch/>
        </p:blipFill>
        <p:spPr>
          <a:xfrm>
            <a:off x="2849731" y="1753397"/>
            <a:ext cx="6191465" cy="335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 b="18809" l="19655" r="50720" t="36523"/>
          <a:stretch/>
        </p:blipFill>
        <p:spPr>
          <a:xfrm>
            <a:off x="3086055" y="1775179"/>
            <a:ext cx="4805094" cy="407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30903" l="19591" r="47859" t="36828"/>
          <a:stretch/>
        </p:blipFill>
        <p:spPr>
          <a:xfrm>
            <a:off x="2050743" y="1460375"/>
            <a:ext cx="7457864" cy="415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20517" l="18787" r="46698" t="34434"/>
          <a:stretch/>
        </p:blipFill>
        <p:spPr>
          <a:xfrm>
            <a:off x="2689933" y="896644"/>
            <a:ext cx="5770486" cy="423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21942" l="19005" r="46918" t="37023"/>
          <a:stretch/>
        </p:blipFill>
        <p:spPr>
          <a:xfrm>
            <a:off x="2592280" y="1713391"/>
            <a:ext cx="5326602" cy="36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 b="26602" l="20534" r="48373" t="34822"/>
          <a:stretch/>
        </p:blipFill>
        <p:spPr>
          <a:xfrm>
            <a:off x="2521257" y="1296138"/>
            <a:ext cx="5885895" cy="410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2024-05-08T03:12:00Z</dcterms:created>
  <dc:creator>subithra s</dc:creator>
</cp:coreProperties>
</file>